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58" r:id="rId4"/>
    <p:sldId id="259" r:id="rId5"/>
    <p:sldId id="256" r:id="rId6"/>
    <p:sldId id="265" r:id="rId7"/>
    <p:sldId id="260" r:id="rId8"/>
    <p:sldId id="262" r:id="rId9"/>
    <p:sldId id="263" r:id="rId10"/>
    <p:sldId id="264" r:id="rId11"/>
  </p:sldIdLst>
  <p:sldSz cx="9144000" cy="5715000" type="screen16x10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3" d="100"/>
          <a:sy n="113" d="100"/>
        </p:scale>
        <p:origin x="-264" y="-10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2.gif>
</file>

<file path=ppt/media/image3.gif>
</file>

<file path=ppt/media/image4.gif>
</file>

<file path=ppt/media/image5.png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Klik om de 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5820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7598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4831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6059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66890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6128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2614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855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0979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7859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92385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15906-522C-8A47-998B-A82AB41DDB14}" type="datetimeFigureOut">
              <a:rPr lang="nl-NL" smtClean="0"/>
              <a:t>16/09/17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9CBC8-C7B9-8C46-AB42-965E8DA279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728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IBI0sJ1zYXI&amp;start=14&amp;end=32" TargetMode="Externa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/>
          <p:cNvSpPr/>
          <p:nvPr/>
        </p:nvSpPr>
        <p:spPr>
          <a:xfrm>
            <a:off x="942441" y="2149614"/>
            <a:ext cx="5726097" cy="1200329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nl-NL" sz="32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There</a:t>
            </a:r>
            <a:r>
              <a:rPr lang="nl-NL" sz="32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is </a:t>
            </a:r>
            <a:r>
              <a:rPr lang="nl-NL" sz="32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one</a:t>
            </a:r>
            <a:r>
              <a:rPr lang="nl-NL" sz="32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hot jam </a:t>
            </a:r>
            <a:endParaRPr lang="nl-NL" sz="3200" dirty="0" smtClean="0">
              <a:solidFill>
                <a:srgbClr val="FFFFFF"/>
              </a:solidFill>
              <a:latin typeface="Helvetica Neue Medium"/>
              <a:cs typeface="Helvetica Neue Medium"/>
            </a:endParaRPr>
          </a:p>
          <a:p>
            <a:r>
              <a:rPr lang="nl-NL" sz="4000" b="1" dirty="0" err="1" smtClean="0">
                <a:solidFill>
                  <a:srgbClr val="FFFFFF"/>
                </a:solidFill>
                <a:latin typeface="Helvetica Neue"/>
                <a:cs typeface="Helvetica Neue"/>
              </a:rPr>
              <a:t>you</a:t>
            </a:r>
            <a:r>
              <a:rPr lang="nl-NL" sz="4000" b="1" dirty="0" smtClean="0">
                <a:solidFill>
                  <a:srgbClr val="FFFFFF"/>
                </a:solidFill>
                <a:latin typeface="Helvetica Neue"/>
                <a:cs typeface="Helvetica Neue"/>
              </a:rPr>
              <a:t> </a:t>
            </a:r>
            <a:r>
              <a:rPr lang="nl-NL" sz="4000" b="1" dirty="0" err="1">
                <a:solidFill>
                  <a:srgbClr val="FFFFFF"/>
                </a:solidFill>
                <a:latin typeface="Helvetica Neue"/>
                <a:cs typeface="Helvetica Neue"/>
              </a:rPr>
              <a:t>can't</a:t>
            </a:r>
            <a:r>
              <a:rPr lang="nl-NL" sz="4000" b="1" dirty="0">
                <a:solidFill>
                  <a:srgbClr val="FFFFFF"/>
                </a:solidFill>
                <a:latin typeface="Helvetica Neue"/>
                <a:cs typeface="Helvetica Neue"/>
              </a:rPr>
              <a:t> stop </a:t>
            </a:r>
            <a:r>
              <a:rPr lang="nl-NL" sz="4000" b="1" dirty="0" err="1">
                <a:solidFill>
                  <a:srgbClr val="FFFFFF"/>
                </a:solidFill>
                <a:latin typeface="Helvetica Neue"/>
                <a:cs typeface="Helvetica Neue"/>
              </a:rPr>
              <a:t>singing</a:t>
            </a:r>
            <a:r>
              <a:rPr lang="nl-NL" sz="4000" b="1" dirty="0">
                <a:solidFill>
                  <a:srgbClr val="FFFFFF"/>
                </a:solidFill>
                <a:latin typeface="Helvetica Neue"/>
                <a:cs typeface="Helvetica Neue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93957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500796" y="1972837"/>
            <a:ext cx="8261519" cy="138499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You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are </a:t>
            </a:r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going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to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sing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it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0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anyway</a:t>
            </a:r>
            <a:r>
              <a:rPr lang="nl-NL" sz="4000" dirty="0">
                <a:solidFill>
                  <a:srgbClr val="FFFFFF"/>
                </a:solidFill>
                <a:latin typeface="Helvetica Neue Medium"/>
                <a:cs typeface="Helvetica Neue Medium"/>
              </a:rPr>
              <a:t>, </a:t>
            </a:r>
            <a:endParaRPr lang="nl-NL" sz="4000" dirty="0" smtClean="0">
              <a:solidFill>
                <a:srgbClr val="FFFFFF"/>
              </a:solidFill>
              <a:latin typeface="Helvetica Neue Medium"/>
              <a:cs typeface="Helvetica Neue Medium"/>
            </a:endParaRPr>
          </a:p>
          <a:p>
            <a:r>
              <a:rPr lang="nl-NL" sz="44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it's</a:t>
            </a:r>
            <a:r>
              <a:rPr lang="nl-NL" sz="44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4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already</a:t>
            </a:r>
            <a:r>
              <a:rPr lang="nl-NL" sz="44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4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stuck</a:t>
            </a:r>
            <a:r>
              <a:rPr lang="nl-NL" sz="44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 in </a:t>
            </a:r>
            <a:r>
              <a:rPr lang="nl-NL" sz="44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your</a:t>
            </a:r>
            <a:r>
              <a:rPr lang="nl-NL" sz="4400" dirty="0">
                <a:solidFill>
                  <a:srgbClr val="FFFFFF"/>
                </a:solidFill>
                <a:latin typeface="Helvetica Neue Medium"/>
                <a:cs typeface="Helvetica Neue Medium"/>
              </a:rPr>
              <a:t> </a:t>
            </a:r>
            <a:r>
              <a:rPr lang="nl-NL" sz="4400" dirty="0" err="1">
                <a:solidFill>
                  <a:srgbClr val="FFFFFF"/>
                </a:solidFill>
                <a:latin typeface="Helvetica Neue Medium"/>
                <a:cs typeface="Helvetica Neue Medium"/>
              </a:rPr>
              <a:t>brain</a:t>
            </a:r>
            <a:r>
              <a:rPr lang="nl-NL" sz="4400" dirty="0">
                <a:solidFill>
                  <a:srgbClr val="FFFFFF"/>
                </a:solidFill>
                <a:latin typeface="Helvetica Neue Medium"/>
                <a:cs typeface="Helvetica Neue Medium"/>
              </a:rPr>
              <a:t>.</a:t>
            </a:r>
          </a:p>
        </p:txBody>
      </p:sp>
      <p:sp>
        <p:nvSpPr>
          <p:cNvPr id="3" name="Tekstvak 2"/>
          <p:cNvSpPr txBox="1"/>
          <p:nvPr/>
        </p:nvSpPr>
        <p:spPr>
          <a:xfrm>
            <a:off x="500796" y="259574"/>
            <a:ext cx="8261519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nl-NL" sz="40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Morale</a:t>
            </a:r>
            <a:r>
              <a:rPr lang="nl-NL" sz="40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 of </a:t>
            </a:r>
            <a:r>
              <a:rPr lang="nl-NL" sz="40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today</a:t>
            </a:r>
            <a:endParaRPr lang="nl-NL" sz="4400" dirty="0">
              <a:solidFill>
                <a:srgbClr val="FFFFFF"/>
              </a:solidFill>
              <a:latin typeface="Helvetica Neue Medium"/>
              <a:cs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639096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 smtClean="0">
              <a:solidFill>
                <a:srgbClr val="353535"/>
              </a:solidFill>
              <a:latin typeface="AppleSystemUIFont"/>
            </a:endParaRPr>
          </a:p>
          <a:p>
            <a:endParaRPr lang="nl-NL" dirty="0"/>
          </a:p>
          <a:p>
            <a:endParaRPr lang="nl-NL" dirty="0" smtClean="0">
              <a:solidFill>
                <a:srgbClr val="353535"/>
              </a:solidFill>
              <a:latin typeface="AppleSystemUIFont"/>
            </a:endParaRPr>
          </a:p>
          <a:p>
            <a:endParaRPr lang="nl-NL" dirty="0" smtClean="0">
              <a:solidFill>
                <a:srgbClr val="353535"/>
              </a:solidFill>
              <a:latin typeface="AppleSystemUIFont"/>
            </a:endParaRPr>
          </a:p>
          <a:p>
            <a:endParaRPr lang="nl-NL" dirty="0"/>
          </a:p>
        </p:txBody>
      </p:sp>
      <p:pic>
        <p:nvPicPr>
          <p:cNvPr id="6" name="Afbeelding 5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87" y="865398"/>
            <a:ext cx="8759172" cy="410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96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600" y="213977"/>
            <a:ext cx="7934446" cy="539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099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312" y="204065"/>
            <a:ext cx="6086277" cy="532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89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206" y="1491873"/>
            <a:ext cx="6032500" cy="3471333"/>
          </a:xfrm>
          <a:prstGeom prst="rect">
            <a:avLst/>
          </a:prstGeom>
        </p:spPr>
      </p:pic>
      <p:sp>
        <p:nvSpPr>
          <p:cNvPr id="7" name="Tekstvak 6"/>
          <p:cNvSpPr txBox="1"/>
          <p:nvPr/>
        </p:nvSpPr>
        <p:spPr>
          <a:xfrm>
            <a:off x="1112402" y="1064427"/>
            <a:ext cx="6920787" cy="584776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Do </a:t>
            </a:r>
            <a:r>
              <a:rPr lang="nl-NL" sz="3200" dirty="0" err="1" smtClean="0">
                <a:solidFill>
                  <a:schemeClr val="bg1"/>
                </a:solidFill>
                <a:latin typeface="Helvetica Neue Medium"/>
                <a:cs typeface="Helvetica Neue Medium"/>
              </a:rPr>
              <a:t>you</a:t>
            </a:r>
            <a:r>
              <a:rPr lang="nl-NL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 </a:t>
            </a:r>
            <a:r>
              <a:rPr lang="nl-NL" sz="3200" dirty="0" err="1" smtClean="0">
                <a:solidFill>
                  <a:schemeClr val="bg1"/>
                </a:solidFill>
                <a:latin typeface="Helvetica Neue Medium"/>
                <a:cs typeface="Helvetica Neue Medium"/>
              </a:rPr>
              <a:t>know</a:t>
            </a:r>
            <a:r>
              <a:rPr lang="nl-NL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 </a:t>
            </a:r>
            <a:r>
              <a:rPr lang="nl-NL" sz="3200" dirty="0" err="1" smtClean="0">
                <a:solidFill>
                  <a:schemeClr val="bg1"/>
                </a:solidFill>
                <a:latin typeface="Helvetica Neue Medium"/>
                <a:cs typeface="Helvetica Neue Medium"/>
              </a:rPr>
              <a:t>what</a:t>
            </a:r>
            <a:r>
              <a:rPr lang="nl-NL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 </a:t>
            </a:r>
            <a:r>
              <a:rPr lang="nl-NL" sz="3200" dirty="0" err="1" smtClean="0">
                <a:solidFill>
                  <a:schemeClr val="bg1"/>
                </a:solidFill>
                <a:latin typeface="Helvetica Neue Medium"/>
                <a:cs typeface="Helvetica Neue Medium"/>
              </a:rPr>
              <a:t>you</a:t>
            </a:r>
            <a:r>
              <a:rPr lang="nl-NL" sz="3200" dirty="0" smtClean="0">
                <a:solidFill>
                  <a:schemeClr val="bg1"/>
                </a:solidFill>
                <a:latin typeface="Helvetica Neue Medium"/>
                <a:cs typeface="Helvetica Neue Medium"/>
              </a:rPr>
              <a:t> are </a:t>
            </a:r>
            <a:r>
              <a:rPr lang="nl-NL" sz="3200" dirty="0" err="1" smtClean="0">
                <a:solidFill>
                  <a:schemeClr val="bg1"/>
                </a:solidFill>
                <a:latin typeface="Helvetica Neue Medium"/>
                <a:cs typeface="Helvetica Neue Medium"/>
              </a:rPr>
              <a:t>singing</a:t>
            </a:r>
            <a:r>
              <a:rPr lang="nl-NL" sz="3200" dirty="0">
                <a:solidFill>
                  <a:schemeClr val="bg1"/>
                </a:solidFill>
                <a:latin typeface="Helvetica Neue Medium"/>
                <a:cs typeface="Helvetica Neue Medium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87992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57" y="472035"/>
            <a:ext cx="8945072" cy="503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29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875" y="1164872"/>
            <a:ext cx="5501159" cy="4329907"/>
          </a:xfrm>
          <a:prstGeom prst="rect">
            <a:avLst/>
          </a:prstGeom>
        </p:spPr>
      </p:pic>
      <p:sp>
        <p:nvSpPr>
          <p:cNvPr id="6" name="Tekstvak 5"/>
          <p:cNvSpPr txBox="1"/>
          <p:nvPr/>
        </p:nvSpPr>
        <p:spPr>
          <a:xfrm>
            <a:off x="2264849" y="717105"/>
            <a:ext cx="4627011" cy="76944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sz="44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B-SIDE of </a:t>
            </a:r>
            <a:r>
              <a:rPr lang="nl-NL" sz="44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music</a:t>
            </a:r>
            <a:r>
              <a:rPr lang="nl-NL" sz="44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.</a:t>
            </a:r>
            <a:endParaRPr lang="nl-NL" sz="4400" dirty="0">
              <a:solidFill>
                <a:srgbClr val="FFFFFF"/>
              </a:solidFill>
              <a:latin typeface="Helvetica Neue Medium"/>
              <a:cs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855681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/>
          <p:cNvSpPr txBox="1"/>
          <p:nvPr/>
        </p:nvSpPr>
        <p:spPr>
          <a:xfrm>
            <a:off x="2841142" y="2098444"/>
            <a:ext cx="3659976" cy="76944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nl-NL" sz="44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SH*TTY IDEA</a:t>
            </a:r>
            <a:endParaRPr lang="nl-NL" sz="4400" dirty="0">
              <a:solidFill>
                <a:srgbClr val="FFFFFF"/>
              </a:solidFill>
              <a:latin typeface="Helvetica Neue Medium"/>
              <a:cs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011664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unknown.gif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930" y="1362067"/>
            <a:ext cx="6096000" cy="3810000"/>
          </a:xfrm>
          <a:prstGeom prst="rect">
            <a:avLst/>
          </a:prstGeom>
        </p:spPr>
      </p:pic>
      <p:sp>
        <p:nvSpPr>
          <p:cNvPr id="4" name="Tekstvak 3"/>
          <p:cNvSpPr txBox="1"/>
          <p:nvPr/>
        </p:nvSpPr>
        <p:spPr>
          <a:xfrm>
            <a:off x="2379360" y="775791"/>
            <a:ext cx="2600228" cy="769441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r>
              <a:rPr lang="nl-NL" sz="44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This</a:t>
            </a:r>
            <a:r>
              <a:rPr lang="nl-NL" sz="4400" dirty="0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 is </a:t>
            </a:r>
            <a:r>
              <a:rPr lang="nl-NL" sz="4400" dirty="0" err="1" smtClean="0">
                <a:solidFill>
                  <a:srgbClr val="FFFFFF"/>
                </a:solidFill>
                <a:latin typeface="Helvetica Neue Medium"/>
                <a:cs typeface="Helvetica Neue Medium"/>
              </a:rPr>
              <a:t>all</a:t>
            </a:r>
            <a:endParaRPr lang="nl-NL" sz="4400" dirty="0">
              <a:solidFill>
                <a:srgbClr val="FFFFFF"/>
              </a:solidFill>
              <a:latin typeface="Helvetica Neue Medium"/>
              <a:cs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08778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49</Words>
  <Application>Microsoft Macintosh PowerPoint</Application>
  <PresentationFormat>Diavoorstelling (16:10)</PresentationFormat>
  <Paragraphs>12</Paragraphs>
  <Slides>10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1" baseType="lpstr">
      <vt:lpstr>Office-thema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Nyon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Erwin Rossen</dc:creator>
  <cp:lastModifiedBy>Erwin Rossen</cp:lastModifiedBy>
  <cp:revision>7</cp:revision>
  <dcterms:created xsi:type="dcterms:W3CDTF">2017-09-16T12:19:12Z</dcterms:created>
  <dcterms:modified xsi:type="dcterms:W3CDTF">2017-09-16T18:22:09Z</dcterms:modified>
</cp:coreProperties>
</file>

<file path=docProps/thumbnail.jpeg>
</file>